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B5D4D-CF0C-4B8E-9D1F-A916AE00FA62}" type="datetimeFigureOut">
              <a:rPr lang="en-US" smtClean="0"/>
              <a:t>5/19/2017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32DB-E60E-4730-B40D-07C844CBC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38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B5D4D-CF0C-4B8E-9D1F-A916AE00FA62}" type="datetimeFigureOut">
              <a:rPr lang="en-US" smtClean="0"/>
              <a:t>5/19/2017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C32DB-E60E-4730-B40D-07C844CBC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5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IoT OSes</a:t>
            </a:r>
            <a:br>
              <a:rPr lang="en-US" b="1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(Operating Systems)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45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Device Connector - Key features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11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Device Connector - Key benefits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87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mbed Client (on Device)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9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mbed TLS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0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ARM mbed OS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47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6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Connectivity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52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Three development environments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68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Brillo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07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65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Brillo Layers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97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Contiki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0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Contiki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77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Ubuntu Core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60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Windows 10 IoT Core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96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RTOS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08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needed, Do we need RTOS or just OS?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5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Need IoT RTOS?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21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89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ARM mbed RTOS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96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Devices Are Tiny, </a:t>
            </a:r>
            <a:br>
              <a:rPr lang="en-US"/>
            </a:br>
            <a:r>
              <a:rPr lang="en-US"/>
              <a:t>Why Do we Need OS?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70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ARM mbed RTOS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23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ARM mbed RTOS – Ease of Use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34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ARM mbed RTOS – End to End Security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89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ARM mbed RTOS – Drivers and support libraries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97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RIOT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75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Huawei LiteOS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27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Apache Mynewt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70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Zephyr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53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Software Requirements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10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 OSes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06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ARM mbed Embedded IoT Platform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01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ARM mbed Embedded IoT Platform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mbed Device Connector (in Cloud)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mbed Device Connector (in Cloud)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84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Custom</PresentationFormat>
  <Paragraphs>36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맑은 고딕</vt:lpstr>
      <vt:lpstr>Arial</vt:lpstr>
      <vt:lpstr>Calibri</vt:lpstr>
      <vt:lpstr>Calibri Light</vt:lpstr>
      <vt:lpstr>Office Theme</vt:lpstr>
      <vt:lpstr>IoT OSes (Operating Systems)</vt:lpstr>
      <vt:lpstr>References</vt:lpstr>
      <vt:lpstr>IoT Devices Are Tiny,  Why Do we Need OS?</vt:lpstr>
      <vt:lpstr>IoT Software Requirements</vt:lpstr>
      <vt:lpstr>IoT OSes</vt:lpstr>
      <vt:lpstr>ARM mbed Embedded IoT Platform</vt:lpstr>
      <vt:lpstr>ARM mbed Embedded IoT Platform</vt:lpstr>
      <vt:lpstr>mbed Device Connector (in Cloud)</vt:lpstr>
      <vt:lpstr>mbed Device Connector (in Cloud)</vt:lpstr>
      <vt:lpstr>Device Connector - Key features</vt:lpstr>
      <vt:lpstr>Device Connector - Key benefits</vt:lpstr>
      <vt:lpstr>mbed Client (on Device)</vt:lpstr>
      <vt:lpstr>mbed TLS</vt:lpstr>
      <vt:lpstr>ARM mbed OS</vt:lpstr>
      <vt:lpstr>Modular</vt:lpstr>
      <vt:lpstr>Connectivity</vt:lpstr>
      <vt:lpstr>Security</vt:lpstr>
      <vt:lpstr>Three development environments</vt:lpstr>
      <vt:lpstr>Brillo</vt:lpstr>
      <vt:lpstr>Brillo Layers</vt:lpstr>
      <vt:lpstr>Contiki</vt:lpstr>
      <vt:lpstr>Contiki</vt:lpstr>
      <vt:lpstr>Ubuntu Core</vt:lpstr>
      <vt:lpstr>Windows 10 IoT Core</vt:lpstr>
      <vt:lpstr>IoT RTOS</vt:lpstr>
      <vt:lpstr>If needed, Do we need RTOS or just OS?</vt:lpstr>
      <vt:lpstr>Why Do we Need IoT RTOS?</vt:lpstr>
      <vt:lpstr>PowerPoint Presentation</vt:lpstr>
      <vt:lpstr>ARM mbed RTOS</vt:lpstr>
      <vt:lpstr>ARM mbed RTOS</vt:lpstr>
      <vt:lpstr>ARM mbed RTOS – Ease of Use</vt:lpstr>
      <vt:lpstr>ARM mbed RTOS – End to End Security</vt:lpstr>
      <vt:lpstr>ARM mbed RTOS – Drivers and support libraries</vt:lpstr>
      <vt:lpstr>RIOT</vt:lpstr>
      <vt:lpstr>Huawei LiteOS</vt:lpstr>
      <vt:lpstr>Apache Mynewt</vt:lpstr>
      <vt:lpstr>Zephyr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OSes (Operating Systems)</dc:title>
  <dc:creator>John Lee</dc:creator>
  <cp:lastModifiedBy>John Lee</cp:lastModifiedBy>
  <cp:revision>1</cp:revision>
  <dcterms:created xsi:type="dcterms:W3CDTF">2017-05-19T10:56:21Z</dcterms:created>
  <dcterms:modified xsi:type="dcterms:W3CDTF">2017-05-19T10:56:21Z</dcterms:modified>
</cp:coreProperties>
</file>